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Investor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Veetee Website – Sample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Annual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FY 2024 Annual Report</a:t>
            </a:r>
          </a:p>
          <a:p>
            <a:r>
              <a:t>• Published on 27 May 2025</a:t>
            </a:r>
          </a:p>
          <a:p>
            <a:r>
              <a:t>• Available for download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Results, Reports &amp; 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Financial results and investor presentations</a:t>
            </a:r>
          </a:p>
          <a:p>
            <a:r>
              <a:t>• Updated periodically</a:t>
            </a:r>
          </a:p>
          <a:p>
            <a:r>
              <a:t>• Downloadable resources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News &amp; Press Releases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Latest company updates</a:t>
            </a:r>
          </a:p>
          <a:p>
            <a:r>
              <a:t>• Management changes</a:t>
            </a:r>
          </a:p>
          <a:p>
            <a:r>
              <a:t>• Official announcements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 more information, please visit the Veetee Investor page.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